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</p:sldIdLst>
  <p:sldSz cx="12192000" cy="6858000"/>
  <p:notesSz cx="6858000" cy="9144000"/>
  <p:photoAlbum layout="1pic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0705F-D7C8-4744-B5F5-0457946ABE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7238B2-916D-457B-B06A-5E3B5C38BF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E37D0F-4801-4A87-B53E-A74FB628D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2FE0A-C408-4FB5-B31A-47F9F0B39939}" type="datetimeFigureOut">
              <a:rPr lang="en-IN" smtClean="0"/>
              <a:t>13-12-2020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C38E53-1B61-4882-96AF-8FC58E239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54589-87A4-472E-BAFC-E01FD9C73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8AB2-39E9-48C3-99E0-9095AB67EE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0418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4598B-2287-4BDB-8BC3-ABEE9C7A2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5A62FC-FEB6-48C8-9B5A-D2A969AA79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22EA1-8CE7-4D77-9C43-C219F602A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2FE0A-C408-4FB5-B31A-47F9F0B39939}" type="datetimeFigureOut">
              <a:rPr lang="en-IN" smtClean="0"/>
              <a:t>13-12-2020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08BD2F-24BF-409B-AB91-D788257B1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F38DB2-B4E2-4287-A704-6C65FF7FD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8AB2-39E9-48C3-99E0-9095AB67EE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646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428818-CA99-456D-8C75-F58CC2B08A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AD583F-900D-466E-A3DF-B790A73DE3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7ADE21-B8C0-432F-B4F6-1AC6FE791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2FE0A-C408-4FB5-B31A-47F9F0B39939}" type="datetimeFigureOut">
              <a:rPr lang="en-IN" smtClean="0"/>
              <a:t>13-12-2020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DA4DFC-9DFB-4AE4-BA96-0E7A6727D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C5C7B3-5ED0-47FE-9E75-CA30708D2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8AB2-39E9-48C3-99E0-9095AB67EE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1057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DFD55-A52A-4262-B6E1-77082F553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79755-B753-4391-99E7-C143D0C6A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740DBA-8E1F-44A2-B464-9CC21B847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2FE0A-C408-4FB5-B31A-47F9F0B39939}" type="datetimeFigureOut">
              <a:rPr lang="en-IN" smtClean="0"/>
              <a:t>13-12-2020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DE4BE-241B-4155-A8F3-F1061B679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4DA696-7618-42A8-9DC8-C92530E39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8AB2-39E9-48C3-99E0-9095AB67EE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6098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AAFC4-5634-4B74-B8CD-29F537199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62B50-112B-4865-B355-0BCF9858F1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28A7B5-6A94-4B48-B936-0E8CA3E6D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2FE0A-C408-4FB5-B31A-47F9F0B39939}" type="datetimeFigureOut">
              <a:rPr lang="en-IN" smtClean="0"/>
              <a:t>13-12-2020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F8602D-72C5-4C3D-8E70-802302CF5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4DFEA-E756-4366-97F0-D6175D31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8AB2-39E9-48C3-99E0-9095AB67EE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8633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5EF83-A510-4FB0-BB31-C9EFD17CD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B0C83-25E4-496A-9DC6-F12AC4B602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5E8371-AC49-48FA-B725-727D1FE1D0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269CBF-8869-436B-B849-1883ED47E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2FE0A-C408-4FB5-B31A-47F9F0B39939}" type="datetimeFigureOut">
              <a:rPr lang="en-IN" smtClean="0"/>
              <a:t>13-12-2020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099F00-A5FC-4E17-9F08-C27ACDBC3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96F926-1156-4E2A-80EC-F57C43B2E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8AB2-39E9-48C3-99E0-9095AB67EE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8364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8F206-3801-4D3D-9D2D-6A237B341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9FB7AB-19D4-4F6A-85FA-027858004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EFE2D5-5C06-42B6-BCF3-504E072519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6FA110-BE77-4E66-B297-5A9A0459EB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098230-F604-486A-9FA5-914B7362C0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46DB5B-79F0-4721-8CF8-B8B9E9F4F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2FE0A-C408-4FB5-B31A-47F9F0B39939}" type="datetimeFigureOut">
              <a:rPr lang="en-IN" smtClean="0"/>
              <a:t>13-12-2020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3B956D-DF54-4364-9DC5-AC19EFF9D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607CE2-0B9B-4E8A-9D38-93D3AB1D7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8AB2-39E9-48C3-99E0-9095AB67EE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6616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E0764-7A78-489D-8950-53F77D666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95C31E-C9A7-4AF7-8E89-1CC918B13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2FE0A-C408-4FB5-B31A-47F9F0B39939}" type="datetimeFigureOut">
              <a:rPr lang="en-IN" smtClean="0"/>
              <a:t>13-12-2020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5AB9CB-6498-4AD7-9D2F-20C1668D3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A694B-0DE5-41C7-A760-3800A28B1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8AB2-39E9-48C3-99E0-9095AB67EE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7754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2FE4CF-5E44-4F7A-ADED-E2A2953FA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2FE0A-C408-4FB5-B31A-47F9F0B39939}" type="datetimeFigureOut">
              <a:rPr lang="en-IN" smtClean="0"/>
              <a:t>13-12-2020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E4D022-B22E-495B-82CD-1C7896F78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11B67E-5CCF-450A-83A3-5116A276C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8AB2-39E9-48C3-99E0-9095AB67EE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3440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BA4E1-F428-46EC-9D8E-298B11FB9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2E99C-3427-4259-B895-17CACD92E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6F396-F51E-440C-A013-AE12D8939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DE37C3-85C2-4F49-A4E3-AE47C0815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2FE0A-C408-4FB5-B31A-47F9F0B39939}" type="datetimeFigureOut">
              <a:rPr lang="en-IN" smtClean="0"/>
              <a:t>13-12-2020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7E1BA4-3656-4DC4-AB97-0264A9A8E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5831B9-1F55-41CD-AF53-5DEB507CC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8AB2-39E9-48C3-99E0-9095AB67EE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1215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71635-0E6C-4B93-8A97-E429009B9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E3A1CF-87BB-4EE4-80AA-B770A33433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084BFD-6849-4E33-9576-8C1F060DB8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0750E9-FAEC-4F0C-A086-4B2982546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2FE0A-C408-4FB5-B31A-47F9F0B39939}" type="datetimeFigureOut">
              <a:rPr lang="en-IN" smtClean="0"/>
              <a:t>13-12-2020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212786-7A10-49E7-88AD-C03DA7CEF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61285-F7A3-4F81-AF0A-60759832B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98AB2-39E9-48C3-99E0-9095AB67EE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9076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02B90D-2790-4C1A-A183-4BA20304C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EEEE9E-1374-47DE-9C24-3156300DB9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4693EA-C7B1-4BB4-B6CD-BD8584F206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52FE0A-C408-4FB5-B31A-47F9F0B39939}" type="datetimeFigureOut">
              <a:rPr lang="en-IN" smtClean="0"/>
              <a:t>13-12-2020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923E9F-E08E-4F6B-AEFD-7D760C1346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57C48-279C-4F5F-A9E2-57539A2365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98AB2-39E9-48C3-99E0-9095AB67EE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19802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64CEEF8-CCDA-4EEC-ACD9-21B906CB8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8662" y="2947987"/>
            <a:ext cx="3114675" cy="96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508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43)">
            <a:extLst>
              <a:ext uri="{FF2B5EF4-FFF2-40B4-BE49-F238E27FC236}">
                <a16:creationId xmlns:a16="http://schemas.microsoft.com/office/drawing/2014/main" id="{099FD4AF-DFEA-41EF-97EB-BE3D0383110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791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44)">
            <a:extLst>
              <a:ext uri="{FF2B5EF4-FFF2-40B4-BE49-F238E27FC236}">
                <a16:creationId xmlns:a16="http://schemas.microsoft.com/office/drawing/2014/main" id="{8106961B-358D-4633-B1D1-A5E25BFC02A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329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45)">
            <a:extLst>
              <a:ext uri="{FF2B5EF4-FFF2-40B4-BE49-F238E27FC236}">
                <a16:creationId xmlns:a16="http://schemas.microsoft.com/office/drawing/2014/main" id="{E63D246C-A68D-47FB-AFDB-E08202FF624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0921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46)">
            <a:extLst>
              <a:ext uri="{FF2B5EF4-FFF2-40B4-BE49-F238E27FC236}">
                <a16:creationId xmlns:a16="http://schemas.microsoft.com/office/drawing/2014/main" id="{57309F8E-4A6F-4C7D-9AE8-D481488B426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4883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47)">
            <a:extLst>
              <a:ext uri="{FF2B5EF4-FFF2-40B4-BE49-F238E27FC236}">
                <a16:creationId xmlns:a16="http://schemas.microsoft.com/office/drawing/2014/main" id="{03B85B70-9002-4F54-9AA9-69543E13D9C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5675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48)">
            <a:extLst>
              <a:ext uri="{FF2B5EF4-FFF2-40B4-BE49-F238E27FC236}">
                <a16:creationId xmlns:a16="http://schemas.microsoft.com/office/drawing/2014/main" id="{20E71793-904D-4632-B0B9-E4C63A1315D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418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49)">
            <a:extLst>
              <a:ext uri="{FF2B5EF4-FFF2-40B4-BE49-F238E27FC236}">
                <a16:creationId xmlns:a16="http://schemas.microsoft.com/office/drawing/2014/main" id="{2ECF473E-5806-4590-9D13-8ACBD464E46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6207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50)">
            <a:extLst>
              <a:ext uri="{FF2B5EF4-FFF2-40B4-BE49-F238E27FC236}">
                <a16:creationId xmlns:a16="http://schemas.microsoft.com/office/drawing/2014/main" id="{4BD5B845-5B9B-4776-A949-42027954142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8388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51)">
            <a:extLst>
              <a:ext uri="{FF2B5EF4-FFF2-40B4-BE49-F238E27FC236}">
                <a16:creationId xmlns:a16="http://schemas.microsoft.com/office/drawing/2014/main" id="{912D4C4E-952A-4A5E-8E48-844FB118902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7345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52)">
            <a:extLst>
              <a:ext uri="{FF2B5EF4-FFF2-40B4-BE49-F238E27FC236}">
                <a16:creationId xmlns:a16="http://schemas.microsoft.com/office/drawing/2014/main" id="{B50E8D39-C2EC-4418-8067-440AE2FCBF4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289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35)">
            <a:extLst>
              <a:ext uri="{FF2B5EF4-FFF2-40B4-BE49-F238E27FC236}">
                <a16:creationId xmlns:a16="http://schemas.microsoft.com/office/drawing/2014/main" id="{3369A62F-AAD3-49A9-8FEB-57A1AD56DF6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8214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53)">
            <a:extLst>
              <a:ext uri="{FF2B5EF4-FFF2-40B4-BE49-F238E27FC236}">
                <a16:creationId xmlns:a16="http://schemas.microsoft.com/office/drawing/2014/main" id="{D2B292DF-6AD2-4851-99F7-6C074DF8B21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3109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54)">
            <a:extLst>
              <a:ext uri="{FF2B5EF4-FFF2-40B4-BE49-F238E27FC236}">
                <a16:creationId xmlns:a16="http://schemas.microsoft.com/office/drawing/2014/main" id="{6E5A1A49-501E-4D87-873B-692CC022370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7508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55)">
            <a:extLst>
              <a:ext uri="{FF2B5EF4-FFF2-40B4-BE49-F238E27FC236}">
                <a16:creationId xmlns:a16="http://schemas.microsoft.com/office/drawing/2014/main" id="{69AFAE70-E1D2-4206-A788-27EF4F7CA9F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2511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56)">
            <a:extLst>
              <a:ext uri="{FF2B5EF4-FFF2-40B4-BE49-F238E27FC236}">
                <a16:creationId xmlns:a16="http://schemas.microsoft.com/office/drawing/2014/main" id="{939E5D52-D1E6-4CE7-AE18-1F07A566946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4530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57)">
            <a:extLst>
              <a:ext uri="{FF2B5EF4-FFF2-40B4-BE49-F238E27FC236}">
                <a16:creationId xmlns:a16="http://schemas.microsoft.com/office/drawing/2014/main" id="{B157AE45-0EB6-41FD-9BF2-4C35458CE14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9059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58)">
            <a:extLst>
              <a:ext uri="{FF2B5EF4-FFF2-40B4-BE49-F238E27FC236}">
                <a16:creationId xmlns:a16="http://schemas.microsoft.com/office/drawing/2014/main" id="{411E7FFF-322E-4993-BE91-449DC5EEC88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0142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59)">
            <a:extLst>
              <a:ext uri="{FF2B5EF4-FFF2-40B4-BE49-F238E27FC236}">
                <a16:creationId xmlns:a16="http://schemas.microsoft.com/office/drawing/2014/main" id="{48ECBB86-085D-4B95-B2CE-9A6EC9B8427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8368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60)">
            <a:extLst>
              <a:ext uri="{FF2B5EF4-FFF2-40B4-BE49-F238E27FC236}">
                <a16:creationId xmlns:a16="http://schemas.microsoft.com/office/drawing/2014/main" id="{A81B5FFA-6324-4892-A040-FFE98C95E3D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9552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61)">
            <a:extLst>
              <a:ext uri="{FF2B5EF4-FFF2-40B4-BE49-F238E27FC236}">
                <a16:creationId xmlns:a16="http://schemas.microsoft.com/office/drawing/2014/main" id="{B2161F0A-9A54-4FA8-B260-69C4928F27C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9526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62)">
            <a:extLst>
              <a:ext uri="{FF2B5EF4-FFF2-40B4-BE49-F238E27FC236}">
                <a16:creationId xmlns:a16="http://schemas.microsoft.com/office/drawing/2014/main" id="{1FC556CE-EE1E-4931-BEF1-81800095FAB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076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36)">
            <a:extLst>
              <a:ext uri="{FF2B5EF4-FFF2-40B4-BE49-F238E27FC236}">
                <a16:creationId xmlns:a16="http://schemas.microsoft.com/office/drawing/2014/main" id="{FB68E4FD-BFBE-449D-9B4A-CE39AA9F6F8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8418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63)">
            <a:extLst>
              <a:ext uri="{FF2B5EF4-FFF2-40B4-BE49-F238E27FC236}">
                <a16:creationId xmlns:a16="http://schemas.microsoft.com/office/drawing/2014/main" id="{D018E3B4-AC74-4F2D-9C35-7518A984C71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3926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64)">
            <a:extLst>
              <a:ext uri="{FF2B5EF4-FFF2-40B4-BE49-F238E27FC236}">
                <a16:creationId xmlns:a16="http://schemas.microsoft.com/office/drawing/2014/main" id="{F6D8C6C5-0073-477B-8A97-8C8B1976236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2138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65)">
            <a:extLst>
              <a:ext uri="{FF2B5EF4-FFF2-40B4-BE49-F238E27FC236}">
                <a16:creationId xmlns:a16="http://schemas.microsoft.com/office/drawing/2014/main" id="{09749CD0-6B1D-4EF7-B305-81AD76865CE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6696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66)">
            <a:extLst>
              <a:ext uri="{FF2B5EF4-FFF2-40B4-BE49-F238E27FC236}">
                <a16:creationId xmlns:a16="http://schemas.microsoft.com/office/drawing/2014/main" id="{8F63076C-FD00-4AE7-8FCA-003D94FEB7C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6981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67)">
            <a:extLst>
              <a:ext uri="{FF2B5EF4-FFF2-40B4-BE49-F238E27FC236}">
                <a16:creationId xmlns:a16="http://schemas.microsoft.com/office/drawing/2014/main" id="{E6703760-CE39-426E-B190-0ECFA4D6F6C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3486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68)">
            <a:extLst>
              <a:ext uri="{FF2B5EF4-FFF2-40B4-BE49-F238E27FC236}">
                <a16:creationId xmlns:a16="http://schemas.microsoft.com/office/drawing/2014/main" id="{91F54774-00B3-44F5-AD6F-AE937FACBD8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220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69)">
            <a:extLst>
              <a:ext uri="{FF2B5EF4-FFF2-40B4-BE49-F238E27FC236}">
                <a16:creationId xmlns:a16="http://schemas.microsoft.com/office/drawing/2014/main" id="{A292815E-932C-40DF-B1F6-0E2EDEB757F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0095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70)">
            <a:extLst>
              <a:ext uri="{FF2B5EF4-FFF2-40B4-BE49-F238E27FC236}">
                <a16:creationId xmlns:a16="http://schemas.microsoft.com/office/drawing/2014/main" id="{3D5C650D-CCF1-4CE8-956B-995771D036A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6024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71)">
            <a:extLst>
              <a:ext uri="{FF2B5EF4-FFF2-40B4-BE49-F238E27FC236}">
                <a16:creationId xmlns:a16="http://schemas.microsoft.com/office/drawing/2014/main" id="{CA92A525-B08E-4054-90EE-C7854AB653B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87608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72)">
            <a:extLst>
              <a:ext uri="{FF2B5EF4-FFF2-40B4-BE49-F238E27FC236}">
                <a16:creationId xmlns:a16="http://schemas.microsoft.com/office/drawing/2014/main" id="{E1B5704B-379B-4CB8-9B27-CFEEE7DECF4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204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37)">
            <a:extLst>
              <a:ext uri="{FF2B5EF4-FFF2-40B4-BE49-F238E27FC236}">
                <a16:creationId xmlns:a16="http://schemas.microsoft.com/office/drawing/2014/main" id="{08B69FDF-57C6-4932-898B-4A0014ADDA2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9623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73)">
            <a:extLst>
              <a:ext uri="{FF2B5EF4-FFF2-40B4-BE49-F238E27FC236}">
                <a16:creationId xmlns:a16="http://schemas.microsoft.com/office/drawing/2014/main" id="{628D684D-57B5-4CDC-AB29-A5D866A8E5A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50205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74)">
            <a:extLst>
              <a:ext uri="{FF2B5EF4-FFF2-40B4-BE49-F238E27FC236}">
                <a16:creationId xmlns:a16="http://schemas.microsoft.com/office/drawing/2014/main" id="{DEC15FC0-1740-4CDE-A562-B8CEC9BCA04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3742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75)">
            <a:extLst>
              <a:ext uri="{FF2B5EF4-FFF2-40B4-BE49-F238E27FC236}">
                <a16:creationId xmlns:a16="http://schemas.microsoft.com/office/drawing/2014/main" id="{70DBD0E5-5784-46D2-8E1B-5EE707E2EC6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55274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76)">
            <a:extLst>
              <a:ext uri="{FF2B5EF4-FFF2-40B4-BE49-F238E27FC236}">
                <a16:creationId xmlns:a16="http://schemas.microsoft.com/office/drawing/2014/main" id="{322253C4-37E7-4FF3-B395-2AEC7113F45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149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38)">
            <a:extLst>
              <a:ext uri="{FF2B5EF4-FFF2-40B4-BE49-F238E27FC236}">
                <a16:creationId xmlns:a16="http://schemas.microsoft.com/office/drawing/2014/main" id="{FD9A8F65-53F0-4A8C-AB88-056416B99A7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29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39)">
            <a:extLst>
              <a:ext uri="{FF2B5EF4-FFF2-40B4-BE49-F238E27FC236}">
                <a16:creationId xmlns:a16="http://schemas.microsoft.com/office/drawing/2014/main" id="{70971947-BA19-4A74-B5B2-7B0F069ACA9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131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40)">
            <a:extLst>
              <a:ext uri="{FF2B5EF4-FFF2-40B4-BE49-F238E27FC236}">
                <a16:creationId xmlns:a16="http://schemas.microsoft.com/office/drawing/2014/main" id="{FA0B163E-C5A3-44CF-BE15-DCD37E7281D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43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41)">
            <a:extLst>
              <a:ext uri="{FF2B5EF4-FFF2-40B4-BE49-F238E27FC236}">
                <a16:creationId xmlns:a16="http://schemas.microsoft.com/office/drawing/2014/main" id="{8EE7E0C6-0CF9-45A7-B9EA-5C614D7871A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759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442)">
            <a:extLst>
              <a:ext uri="{FF2B5EF4-FFF2-40B4-BE49-F238E27FC236}">
                <a16:creationId xmlns:a16="http://schemas.microsoft.com/office/drawing/2014/main" id="{D62CC323-718A-4C88-A46C-50079588A78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4766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P.Samatha Ramakrishna</dc:creator>
  <cp:lastModifiedBy>P.Samatha Ramakrishna</cp:lastModifiedBy>
  <cp:revision>2</cp:revision>
  <dcterms:created xsi:type="dcterms:W3CDTF">2020-12-13T10:46:49Z</dcterms:created>
  <dcterms:modified xsi:type="dcterms:W3CDTF">2020-12-13T11:00:52Z</dcterms:modified>
</cp:coreProperties>
</file>

<file path=docProps/thumbnail.jpeg>
</file>